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0" r:id="rId5"/>
    <p:sldId id="256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4F1"/>
    <a:srgbClr val="72BDCE"/>
    <a:srgbClr val="B1DDDF"/>
    <a:srgbClr val="09354B"/>
    <a:srgbClr val="EB754F"/>
    <a:srgbClr val="E5384D"/>
    <a:srgbClr val="7EC389"/>
    <a:srgbClr val="CDE3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DDCA-1418-4844-9794-3034370E8C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B9FC223-36A7-41EE-9CC1-12945E6CC9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A08954-BAD8-4029-B737-5645B0E97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5E4B-529E-4B6A-A356-85226EB6736A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7AB8D8-FD4A-4CAF-B0F1-44196074A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6F5ABC-A2C3-482B-A97A-898520D74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374-CAB5-44FC-B799-B5830CF96E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2381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95C68A-5036-4436-A2A8-372C0E5BE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56A2F3F-D1BC-41EB-BF6D-47A00DF13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A9E68D-5246-4DDB-B2FF-232A0B903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5E4B-529E-4B6A-A356-85226EB6736A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260AE6D-974D-4B74-A757-F6E6D90F0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0EEB96-79B8-42C7-A86E-7A780806B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374-CAB5-44FC-B799-B5830CF96E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4024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BDCE84D-CA64-4352-9E26-AD2A81CB9A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4D2156C-329D-4104-BA3F-C48370D89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B25F80-4D0C-4F65-9A00-AB52D768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5E4B-529E-4B6A-A356-85226EB6736A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C45ED8-BBD0-41C0-8A18-1D3B657B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53688C-F5C2-45EC-B490-8BDE0BF16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374-CAB5-44FC-B799-B5830CF96E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5122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330454-0C48-4E89-9083-9D5D05777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631A0C-1737-4F7F-976A-44978B81E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8A7EC0E-E990-45DC-9F74-AC70AA236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5E4B-529E-4B6A-A356-85226EB6736A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0D2EF34-A7DA-41A8-B733-B6A2BF57E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919F92-E38C-46FE-8D9A-9F8972D43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374-CAB5-44FC-B799-B5830CF96E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82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2E7175-6DF6-4703-A648-79A9A3355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5122A66-9DE5-462A-ABA4-BCC852C32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58803B-4F67-4BD4-BA97-07B76A67E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5E4B-529E-4B6A-A356-85226EB6736A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08DC89-6F84-467C-BA73-596F4762F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D31C7D7-6392-4AD1-BD6A-E3B1C794E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374-CAB5-44FC-B799-B5830CF96E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493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41B1A0-22BF-4DE4-AC73-3DC6EAD6F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385266-9BE6-423C-A712-EC00585753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B875FF6-5775-49AC-8EFD-5624F1035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C8A90EE-B438-4385-82AD-6D716F82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5E4B-529E-4B6A-A356-85226EB6736A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8BAA55D-6384-48D5-A2E1-40347A1EF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329290C-AB19-416B-893E-5B664830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374-CAB5-44FC-B799-B5830CF96E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757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06AFC9-B807-4C98-A8AE-3DFE662FC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B44AA00-C1E4-4F2F-8300-92AB19D41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198EC38-7B2F-45D6-B7BC-4AEB69324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B0D9F7F-09C1-4D84-B651-22D9FB72F7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4E968D4-A22B-4E6C-810E-E95AA48B91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12A59C8-7A8B-4CB3-B77A-70238F5C2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5E4B-529E-4B6A-A356-85226EB6736A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C6566A1-FDF0-4CB8-8F76-EF481548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0B2827B-21E1-4C23-87E6-A84E5DB14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374-CAB5-44FC-B799-B5830CF96E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1869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D40AC6-15B5-483A-ADAC-A77EF0D1A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CF1A3E8-DDFB-4837-BA96-C84EC89F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5E4B-529E-4B6A-A356-85226EB6736A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618209-B287-4DA4-A6DE-B4CE11F60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5357B73-3BA3-4422-B2E6-959B4D655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374-CAB5-44FC-B799-B5830CF96E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6369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D8D1DF9-50E2-4F0E-8EFA-F5D7C852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5E4B-529E-4B6A-A356-85226EB6736A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548E106-0655-4FCF-B5B9-391D9C685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5F57622-842B-4B02-8153-B0362EBE9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374-CAB5-44FC-B799-B5830CF96E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626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78CB77-6D88-49DA-A0AB-D53BD2F64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930684-6FAB-4EE1-A794-1CC1ED761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DA8C9EC-AEC1-4590-9052-F7FD5A98B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D7BBC73-E701-4FDB-BAFA-943F5B0D1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5E4B-529E-4B6A-A356-85226EB6736A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A52CCDE-8780-48D9-9A5E-E3CDCA2AF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29A99D6-BE76-4A96-9DF3-33723987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374-CAB5-44FC-B799-B5830CF96E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2562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560AD0-69AD-4C8C-85F8-54FF4430D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CFE48B4-62C3-4CB9-AA64-11C8280714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928034F-C05E-4CB2-A8E9-29B13A8AF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A5F0928-1D9E-4E16-8E98-3709598DB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5E4B-529E-4B6A-A356-85226EB6736A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9E0DE29-2417-4936-9989-9D4850295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A1271F9-89E1-4048-A8E6-0ADBDECA5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374-CAB5-44FC-B799-B5830CF96E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483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020C8CA-8AD3-4485-BA47-A17EC1C51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1F2AAA-7454-4A69-A2F3-CC24968AD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072D9C-B625-4E1E-839D-2DDCF2338F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25E4B-529E-4B6A-A356-85226EB6736A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168A961-2AB3-4089-BF71-84A93E17FD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8AB940-74D3-4706-8AA6-4DC1F2E42C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DC374-CAB5-44FC-B799-B5830CF96E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753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5FEABD-20BB-49E9-91F2-331094D49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Typ hier een titel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270E1A-68E2-4A35-B0B2-19A36EF0E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Zet hier de </a:t>
            </a:r>
          </a:p>
          <a:p>
            <a:r>
              <a:rPr lang="nl-NL" dirty="0"/>
              <a:t>belangrijkste </a:t>
            </a:r>
          </a:p>
          <a:p>
            <a:r>
              <a:rPr lang="nl-NL" dirty="0"/>
              <a:t>woorden</a:t>
            </a:r>
          </a:p>
        </p:txBody>
      </p:sp>
      <p:pic>
        <p:nvPicPr>
          <p:cNvPr id="5" name="Afbeelding 4" descr="Afbeelding met natuur, zonsondergang&#10;&#10;Automatisch gegenereerde beschrijving">
            <a:extLst>
              <a:ext uri="{FF2B5EF4-FFF2-40B4-BE49-F238E27FC236}">
                <a16:creationId xmlns:a16="http://schemas.microsoft.com/office/drawing/2014/main" id="{91497720-110C-4FA0-BA68-D641C6F102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32306" y="2141536"/>
            <a:ext cx="4854533" cy="435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30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ADF45A02-C23F-4D3C-BEF5-800315071630}"/>
              </a:ext>
            </a:extLst>
          </p:cNvPr>
          <p:cNvSpPr/>
          <p:nvPr/>
        </p:nvSpPr>
        <p:spPr bwMode="auto">
          <a:xfrm>
            <a:off x="432441" y="365125"/>
            <a:ext cx="11304447" cy="6127750"/>
          </a:xfrm>
          <a:prstGeom prst="rect">
            <a:avLst/>
          </a:prstGeom>
          <a:gradFill>
            <a:gsLst>
              <a:gs pos="100000">
                <a:srgbClr val="EB754F"/>
              </a:gs>
              <a:gs pos="0">
                <a:srgbClr val="E5384D"/>
              </a:gs>
            </a:gsLst>
            <a:lin ang="27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3748F2-9E5D-407C-9264-AB41F7AE1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172815"/>
          </a:xfrm>
        </p:spPr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892BC7-B83F-451B-BCA8-F869B98E7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9321"/>
            <a:ext cx="10515600" cy="4097641"/>
          </a:xfrm>
        </p:spPr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017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ADF45A02-C23F-4D3C-BEF5-800315071630}"/>
              </a:ext>
            </a:extLst>
          </p:cNvPr>
          <p:cNvSpPr/>
          <p:nvPr/>
        </p:nvSpPr>
        <p:spPr bwMode="auto">
          <a:xfrm>
            <a:off x="4885151" y="365125"/>
            <a:ext cx="6851737" cy="4845702"/>
          </a:xfrm>
          <a:prstGeom prst="rect">
            <a:avLst/>
          </a:prstGeom>
          <a:gradFill>
            <a:gsLst>
              <a:gs pos="100000">
                <a:srgbClr val="B1DDDF"/>
              </a:gs>
              <a:gs pos="0">
                <a:srgbClr val="72BDCE"/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F7A5E0E1-1822-4C05-8E27-056A1A9721CF}"/>
              </a:ext>
            </a:extLst>
          </p:cNvPr>
          <p:cNvSpPr/>
          <p:nvPr/>
        </p:nvSpPr>
        <p:spPr bwMode="auto">
          <a:xfrm>
            <a:off x="455112" y="3428999"/>
            <a:ext cx="6045896" cy="3063875"/>
          </a:xfrm>
          <a:prstGeom prst="rect">
            <a:avLst/>
          </a:prstGeom>
          <a:solidFill>
            <a:srgbClr val="E1F4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3748F2-9E5D-407C-9264-AB41F7AE1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6940463" cy="2132927"/>
          </a:xfrm>
        </p:spPr>
        <p:txBody>
          <a:bodyPr/>
          <a:lstStyle/>
          <a:p>
            <a:endParaRPr lang="nl-NL" b="1" dirty="0">
              <a:solidFill>
                <a:srgbClr val="09354B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892BC7-B83F-451B-BCA8-F869B98E7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96011"/>
            <a:ext cx="5257800" cy="2080951"/>
          </a:xfrm>
        </p:spPr>
        <p:txBody>
          <a:bodyPr/>
          <a:lstStyle/>
          <a:p>
            <a:endParaRPr lang="nl-NL" dirty="0">
              <a:solidFill>
                <a:srgbClr val="0935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92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ED676D95-5B7F-4647-96EB-79D225B10245}"/>
              </a:ext>
            </a:extLst>
          </p:cNvPr>
          <p:cNvSpPr/>
          <p:nvPr/>
        </p:nvSpPr>
        <p:spPr bwMode="auto">
          <a:xfrm>
            <a:off x="232024" y="175134"/>
            <a:ext cx="8761664" cy="4898612"/>
          </a:xfrm>
          <a:prstGeom prst="rect">
            <a:avLst/>
          </a:prstGeom>
          <a:gradFill>
            <a:gsLst>
              <a:gs pos="100000">
                <a:srgbClr val="CDE3BB"/>
              </a:gs>
              <a:gs pos="0">
                <a:srgbClr val="7EC389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F2F9DCE-C301-4294-BD4A-9323E309E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516660" cy="2094308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DF4E90-716E-4FF5-8D49-DBB8AC1F7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9427"/>
            <a:ext cx="2645664" cy="3527536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6" name="Afbeelding 5" descr="Afbeelding met natuur, zonsondergang&#10;&#10;Automatisch gegenereerde beschrijving">
            <a:extLst>
              <a:ext uri="{FF2B5EF4-FFF2-40B4-BE49-F238E27FC236}">
                <a16:creationId xmlns:a16="http://schemas.microsoft.com/office/drawing/2014/main" id="{CFCAF217-6098-42CD-BFFE-61822C1CE2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12571" y="2459433"/>
            <a:ext cx="7946378" cy="41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732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3D9FA3BD-4406-4717-A94F-58C5FF8B047E}"/>
              </a:ext>
            </a:extLst>
          </p:cNvPr>
          <p:cNvSpPr/>
          <p:nvPr/>
        </p:nvSpPr>
        <p:spPr bwMode="auto">
          <a:xfrm>
            <a:off x="6687688" y="1619886"/>
            <a:ext cx="5181224" cy="4898612"/>
          </a:xfrm>
          <a:prstGeom prst="rect">
            <a:avLst/>
          </a:prstGeom>
          <a:gradFill>
            <a:gsLst>
              <a:gs pos="100000">
                <a:srgbClr val="F6B1C6"/>
              </a:gs>
              <a:gs pos="0">
                <a:srgbClr val="EC6C8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5" name="Afbeelding 4" descr="Afbeelding met natuur, zonsondergang&#10;&#10;Automatisch gegenereerde beschrijving">
            <a:extLst>
              <a:ext uri="{FF2B5EF4-FFF2-40B4-BE49-F238E27FC236}">
                <a16:creationId xmlns:a16="http://schemas.microsoft.com/office/drawing/2014/main" id="{9FA77C14-10F2-40C9-8B48-08AF503874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519" y="339502"/>
            <a:ext cx="11211549" cy="583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35525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</Words>
  <Application>Microsoft Office PowerPoint</Application>
  <PresentationFormat>Breedbeeld</PresentationFormat>
  <Paragraphs>4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Kantoorthema</vt:lpstr>
      <vt:lpstr>Typ hier een titel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dro</dc:creator>
  <cp:lastModifiedBy>dro</cp:lastModifiedBy>
  <cp:revision>8</cp:revision>
  <dcterms:created xsi:type="dcterms:W3CDTF">2019-11-21T16:50:31Z</dcterms:created>
  <dcterms:modified xsi:type="dcterms:W3CDTF">2019-11-22T12:59:54Z</dcterms:modified>
</cp:coreProperties>
</file>